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8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3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5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3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4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6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3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8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31DD-8A8E-454C-8F86-59DC71F37CB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3FB5-5459-47CF-9F06-5FF86B68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6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6104467" y="1557866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Sunrise EMR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6104467" y="5486400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 Carts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1354667" y="1540933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Invision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6104467" y="3606800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Pharmacy system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>
          <a:xfrm>
            <a:off x="2573867" y="1921933"/>
            <a:ext cx="3530600" cy="16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3276600" y="1693330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ADTs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573867" y="1921933"/>
            <a:ext cx="3530600" cy="2065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4368800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22"/>
          <p:cNvSpPr/>
          <p:nvPr/>
        </p:nvSpPr>
        <p:spPr>
          <a:xfrm>
            <a:off x="7086600" y="4718050"/>
            <a:ext cx="1363133" cy="387350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ADTs, Med order info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573867" y="2302933"/>
            <a:ext cx="3530601" cy="2065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Flowchart: Process 30"/>
          <p:cNvSpPr/>
          <p:nvPr/>
        </p:nvSpPr>
        <p:spPr>
          <a:xfrm rot="1806794">
            <a:off x="3410603" y="3205108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Billing file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 rot="1792441">
            <a:off x="3729567" y="2709333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ADTs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477000" y="4368800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Flowchart: Process 35"/>
          <p:cNvSpPr/>
          <p:nvPr/>
        </p:nvSpPr>
        <p:spPr>
          <a:xfrm>
            <a:off x="5113867" y="4718050"/>
            <a:ext cx="1363133" cy="285750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Med order info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7300" y="414867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UTHealth Harris County Psychiatric Center</a:t>
            </a:r>
          </a:p>
          <a:p>
            <a:pPr algn="ctr"/>
            <a:r>
              <a:rPr lang="en-US" b="1" u="sng" dirty="0" smtClean="0"/>
              <a:t>Current</a:t>
            </a:r>
            <a:r>
              <a:rPr lang="en-US" dirty="0" smtClean="0"/>
              <a:t> Pharmacy related interfaces workflow</a:t>
            </a:r>
          </a:p>
          <a:p>
            <a:pPr algn="ctr"/>
            <a:r>
              <a:rPr lang="en-US" dirty="0" smtClean="0"/>
              <a:t>Note: Currently orders do not flow between Sunrise and Pharmacy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5" idx="2"/>
            <a:endCxn id="8" idx="0"/>
          </p:cNvCxnSpPr>
          <p:nvPr/>
        </p:nvCxnSpPr>
        <p:spPr>
          <a:xfrm>
            <a:off x="6714067" y="2319866"/>
            <a:ext cx="0" cy="1286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Flowchart: Process 40"/>
          <p:cNvSpPr/>
          <p:nvPr/>
        </p:nvSpPr>
        <p:spPr>
          <a:xfrm>
            <a:off x="6739467" y="2534833"/>
            <a:ext cx="1363133" cy="665567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Allergies, height/weight and Diagnoses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1523999" y="5013324"/>
            <a:ext cx="1363133" cy="396875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MedDispense Interface Engine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1523999" y="4495800"/>
            <a:ext cx="1363133" cy="415925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Cloverleaf Interface Engine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0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6104467" y="1557866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Sunrise EMR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6104467" y="5486400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 Carts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1354667" y="1540933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Invision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6104467" y="3606800"/>
            <a:ext cx="1219200" cy="762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Pharmacy system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>
          <a:xfrm>
            <a:off x="2573867" y="1921933"/>
            <a:ext cx="3530600" cy="16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3276600" y="1693330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ADTs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573867" y="1921933"/>
            <a:ext cx="3530600" cy="2065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4368800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Flowchart: Process 22"/>
          <p:cNvSpPr/>
          <p:nvPr/>
        </p:nvSpPr>
        <p:spPr>
          <a:xfrm>
            <a:off x="7086600" y="4718050"/>
            <a:ext cx="1363133" cy="387350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ADTs, Med order info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573867" y="2302933"/>
            <a:ext cx="3530601" cy="20658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Flowchart: Process 30"/>
          <p:cNvSpPr/>
          <p:nvPr/>
        </p:nvSpPr>
        <p:spPr>
          <a:xfrm rot="1806794">
            <a:off x="3410603" y="3205108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Billing file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 rot="1792441">
            <a:off x="3729567" y="2709333"/>
            <a:ext cx="1219200" cy="24553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ADTs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477000" y="4368800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Flowchart: Process 35"/>
          <p:cNvSpPr/>
          <p:nvPr/>
        </p:nvSpPr>
        <p:spPr>
          <a:xfrm>
            <a:off x="5113867" y="4718050"/>
            <a:ext cx="1363133" cy="285750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Med order info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7300" y="414867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UTHealth Harris County Psychiatric Center</a:t>
            </a:r>
          </a:p>
          <a:p>
            <a:pPr algn="ctr"/>
            <a:r>
              <a:rPr lang="en-US" b="1" u="sng" dirty="0" smtClean="0"/>
              <a:t>DESIRED</a:t>
            </a:r>
            <a:r>
              <a:rPr lang="en-US" dirty="0" smtClean="0"/>
              <a:t> Pharmacy </a:t>
            </a:r>
            <a:r>
              <a:rPr lang="en-US" dirty="0" smtClean="0"/>
              <a:t>related interfaces workflow</a:t>
            </a:r>
          </a:p>
          <a:p>
            <a:pPr algn="ctr"/>
            <a:r>
              <a:rPr lang="en-US" dirty="0" smtClean="0"/>
              <a:t>Note: Currently orders do not flow between Sunrise and Pharmacy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5" idx="2"/>
            <a:endCxn id="8" idx="0"/>
          </p:cNvCxnSpPr>
          <p:nvPr/>
        </p:nvCxnSpPr>
        <p:spPr>
          <a:xfrm>
            <a:off x="6714067" y="2319866"/>
            <a:ext cx="0" cy="1286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Flowchart: Process 40"/>
          <p:cNvSpPr/>
          <p:nvPr/>
        </p:nvSpPr>
        <p:spPr>
          <a:xfrm>
            <a:off x="6739467" y="2422007"/>
            <a:ext cx="1794933" cy="1006993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Med Orders/Order verification</a:t>
            </a:r>
            <a:r>
              <a:rPr lang="en-US" sz="1200" dirty="0">
                <a:solidFill>
                  <a:schemeClr val="bg1"/>
                </a:solidFill>
              </a:rPr>
              <a:t>, Allergies, height/weight and Diagnoses (other info as appropriate)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1523999" y="5013324"/>
            <a:ext cx="1363133" cy="396875"/>
          </a:xfrm>
          <a:prstGeom prst="flowChartProcess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MedDispense Interface Engine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1523999" y="4495800"/>
            <a:ext cx="1363133" cy="415925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Cloverleaf Interface Engine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3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Ayers</dc:creator>
  <cp:lastModifiedBy>C Ayers</cp:lastModifiedBy>
  <cp:revision>5</cp:revision>
  <dcterms:created xsi:type="dcterms:W3CDTF">2017-04-24T18:46:47Z</dcterms:created>
  <dcterms:modified xsi:type="dcterms:W3CDTF">2017-04-25T19:25:02Z</dcterms:modified>
</cp:coreProperties>
</file>